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62" r:id="rId4"/>
    <p:sldId id="264" r:id="rId5"/>
    <p:sldId id="268" r:id="rId6"/>
    <p:sldId id="266" r:id="rId7"/>
    <p:sldId id="267" r:id="rId8"/>
    <p:sldId id="265" r:id="rId9"/>
    <p:sldId id="269" r:id="rId10"/>
    <p:sldId id="271" r:id="rId11"/>
    <p:sldId id="27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013A46-C9E3-715A-5578-A21AAAEFD5AE}"/>
              </a:ext>
            </a:extLst>
          </p:cNvPr>
          <p:cNvGrpSpPr/>
          <p:nvPr/>
        </p:nvGrpSpPr>
        <p:grpSpPr>
          <a:xfrm>
            <a:off x="2127009" y="688902"/>
            <a:ext cx="3586098" cy="5480193"/>
            <a:chOff x="2509902" y="688903"/>
            <a:chExt cx="3586098" cy="54801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0B9D15-33D0-DD82-F9B9-A62E397585AB}"/>
                </a:ext>
              </a:extLst>
            </p:cNvPr>
            <p:cNvGrpSpPr/>
            <p:nvPr/>
          </p:nvGrpSpPr>
          <p:grpSpPr>
            <a:xfrm rot="9009327">
              <a:off x="3174227" y="688903"/>
              <a:ext cx="2299791" cy="5480193"/>
              <a:chOff x="3753542" y="990487"/>
              <a:chExt cx="2046332" cy="487622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E8F1EA6-1449-2D14-64DF-6AE6F61827F1}"/>
                  </a:ext>
                </a:extLst>
              </p:cNvPr>
              <p:cNvSpPr/>
              <p:nvPr/>
            </p:nvSpPr>
            <p:spPr>
              <a:xfrm rot="2843287">
                <a:off x="3753542" y="3846218"/>
                <a:ext cx="2020491" cy="2020491"/>
              </a:xfrm>
              <a:custGeom>
                <a:avLst/>
                <a:gdLst>
                  <a:gd name="connsiteX0" fmla="*/ 0 w 4040981"/>
                  <a:gd name="connsiteY0" fmla="*/ 2020491 h 4040981"/>
                  <a:gd name="connsiteX1" fmla="*/ 2020491 w 4040981"/>
                  <a:gd name="connsiteY1" fmla="*/ 0 h 4040981"/>
                  <a:gd name="connsiteX2" fmla="*/ 4040982 w 4040981"/>
                  <a:gd name="connsiteY2" fmla="*/ 2020491 h 4040981"/>
                  <a:gd name="connsiteX3" fmla="*/ 2020491 w 4040981"/>
                  <a:gd name="connsiteY3" fmla="*/ 4040982 h 4040981"/>
                  <a:gd name="connsiteX4" fmla="*/ 0 w 4040981"/>
                  <a:gd name="connsiteY4" fmla="*/ 2020491 h 4040981"/>
                  <a:gd name="connsiteX0" fmla="*/ 2020491 w 4040982"/>
                  <a:gd name="connsiteY0" fmla="*/ 0 h 4040982"/>
                  <a:gd name="connsiteX1" fmla="*/ 4040982 w 4040982"/>
                  <a:gd name="connsiteY1" fmla="*/ 2020491 h 4040982"/>
                  <a:gd name="connsiteX2" fmla="*/ 2020491 w 4040982"/>
                  <a:gd name="connsiteY2" fmla="*/ 4040982 h 4040982"/>
                  <a:gd name="connsiteX3" fmla="*/ 0 w 4040982"/>
                  <a:gd name="connsiteY3" fmla="*/ 2020491 h 4040982"/>
                  <a:gd name="connsiteX4" fmla="*/ 2111931 w 4040982"/>
                  <a:gd name="connsiteY4" fmla="*/ 91440 h 4040982"/>
                  <a:gd name="connsiteX0" fmla="*/ 2020491 w 4040982"/>
                  <a:gd name="connsiteY0" fmla="*/ 0 h 4040982"/>
                  <a:gd name="connsiteX1" fmla="*/ 4040982 w 4040982"/>
                  <a:gd name="connsiteY1" fmla="*/ 2020491 h 4040982"/>
                  <a:gd name="connsiteX2" fmla="*/ 2020491 w 4040982"/>
                  <a:gd name="connsiteY2" fmla="*/ 4040982 h 4040982"/>
                  <a:gd name="connsiteX3" fmla="*/ 0 w 4040982"/>
                  <a:gd name="connsiteY3" fmla="*/ 2020491 h 4040982"/>
                  <a:gd name="connsiteX0" fmla="*/ 4040982 w 4040982"/>
                  <a:gd name="connsiteY0" fmla="*/ 0 h 2020491"/>
                  <a:gd name="connsiteX1" fmla="*/ 2020491 w 4040982"/>
                  <a:gd name="connsiteY1" fmla="*/ 2020491 h 2020491"/>
                  <a:gd name="connsiteX2" fmla="*/ 0 w 4040982"/>
                  <a:gd name="connsiteY2" fmla="*/ 0 h 2020491"/>
                  <a:gd name="connsiteX0" fmla="*/ 2020491 w 2020491"/>
                  <a:gd name="connsiteY0" fmla="*/ 0 h 2020491"/>
                  <a:gd name="connsiteX1" fmla="*/ 0 w 2020491"/>
                  <a:gd name="connsiteY1" fmla="*/ 2020491 h 20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0491" h="2020491">
                    <a:moveTo>
                      <a:pt x="2020491" y="0"/>
                    </a:moveTo>
                    <a:cubicBezTo>
                      <a:pt x="2020491" y="1115886"/>
                      <a:pt x="1115886" y="2020491"/>
                      <a:pt x="0" y="2020491"/>
                    </a:cubicBezTo>
                  </a:path>
                </a:pathLst>
              </a:custGeom>
              <a:noFill/>
              <a:ln w="403225" cap="rnd">
                <a:gradFill>
                  <a:gsLst>
                    <a:gs pos="0">
                      <a:schemeClr val="bg1"/>
                    </a:gs>
                    <a:gs pos="100000">
                      <a:srgbClr val="23AAAD"/>
                    </a:gs>
                  </a:gsLst>
                  <a:lin ang="2159400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6BA0D63-1A8C-FA71-AF34-8D981C9DA020}"/>
                  </a:ext>
                </a:extLst>
              </p:cNvPr>
              <p:cNvSpPr/>
              <p:nvPr/>
            </p:nvSpPr>
            <p:spPr>
              <a:xfrm rot="18815050">
                <a:off x="3779383" y="990487"/>
                <a:ext cx="2020491" cy="2020491"/>
              </a:xfrm>
              <a:custGeom>
                <a:avLst/>
                <a:gdLst>
                  <a:gd name="connsiteX0" fmla="*/ 0 w 4040981"/>
                  <a:gd name="connsiteY0" fmla="*/ 2020491 h 4040981"/>
                  <a:gd name="connsiteX1" fmla="*/ 2020491 w 4040981"/>
                  <a:gd name="connsiteY1" fmla="*/ 0 h 4040981"/>
                  <a:gd name="connsiteX2" fmla="*/ 4040982 w 4040981"/>
                  <a:gd name="connsiteY2" fmla="*/ 2020491 h 4040981"/>
                  <a:gd name="connsiteX3" fmla="*/ 2020491 w 4040981"/>
                  <a:gd name="connsiteY3" fmla="*/ 4040982 h 4040981"/>
                  <a:gd name="connsiteX4" fmla="*/ 0 w 4040981"/>
                  <a:gd name="connsiteY4" fmla="*/ 2020491 h 4040981"/>
                  <a:gd name="connsiteX0" fmla="*/ 0 w 4040982"/>
                  <a:gd name="connsiteY0" fmla="*/ 2020491 h 4040982"/>
                  <a:gd name="connsiteX1" fmla="*/ 2020491 w 4040982"/>
                  <a:gd name="connsiteY1" fmla="*/ 0 h 4040982"/>
                  <a:gd name="connsiteX2" fmla="*/ 4040982 w 4040982"/>
                  <a:gd name="connsiteY2" fmla="*/ 2020491 h 4040982"/>
                  <a:gd name="connsiteX3" fmla="*/ 2020491 w 4040982"/>
                  <a:gd name="connsiteY3" fmla="*/ 4040982 h 4040982"/>
                  <a:gd name="connsiteX4" fmla="*/ 91440 w 4040982"/>
                  <a:gd name="connsiteY4" fmla="*/ 2111931 h 4040982"/>
                  <a:gd name="connsiteX0" fmla="*/ 1935425 w 3955916"/>
                  <a:gd name="connsiteY0" fmla="*/ 0 h 4040982"/>
                  <a:gd name="connsiteX1" fmla="*/ 3955916 w 3955916"/>
                  <a:gd name="connsiteY1" fmla="*/ 2020491 h 4040982"/>
                  <a:gd name="connsiteX2" fmla="*/ 1935425 w 3955916"/>
                  <a:gd name="connsiteY2" fmla="*/ 4040982 h 4040982"/>
                  <a:gd name="connsiteX3" fmla="*/ 6374 w 3955916"/>
                  <a:gd name="connsiteY3" fmla="*/ 2111931 h 4040982"/>
                  <a:gd name="connsiteX0" fmla="*/ 0 w 2020491"/>
                  <a:gd name="connsiteY0" fmla="*/ 0 h 4040982"/>
                  <a:gd name="connsiteX1" fmla="*/ 2020491 w 2020491"/>
                  <a:gd name="connsiteY1" fmla="*/ 2020491 h 4040982"/>
                  <a:gd name="connsiteX2" fmla="*/ 0 w 2020491"/>
                  <a:gd name="connsiteY2" fmla="*/ 4040982 h 4040982"/>
                  <a:gd name="connsiteX0" fmla="*/ 0 w 2020491"/>
                  <a:gd name="connsiteY0" fmla="*/ 0 h 2020491"/>
                  <a:gd name="connsiteX1" fmla="*/ 2020491 w 2020491"/>
                  <a:gd name="connsiteY1" fmla="*/ 2020491 h 202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0491" h="2020491">
                    <a:moveTo>
                      <a:pt x="0" y="0"/>
                    </a:moveTo>
                    <a:cubicBezTo>
                      <a:pt x="1115886" y="0"/>
                      <a:pt x="2020491" y="904605"/>
                      <a:pt x="2020491" y="2020491"/>
                    </a:cubicBezTo>
                  </a:path>
                </a:pathLst>
              </a:custGeom>
              <a:noFill/>
              <a:ln w="403225" cap="rnd">
                <a:gradFill>
                  <a:gsLst>
                    <a:gs pos="100000">
                      <a:schemeClr val="bg1"/>
                    </a:gs>
                    <a:gs pos="0">
                      <a:srgbClr val="F39E3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41FFD9-4544-F641-55BF-0E1B5D450A92}"/>
                </a:ext>
              </a:extLst>
            </p:cNvPr>
            <p:cNvSpPr/>
            <p:nvPr/>
          </p:nvSpPr>
          <p:spPr>
            <a:xfrm>
              <a:off x="2509902" y="1635951"/>
              <a:ext cx="3586098" cy="358609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515685" y="2569207"/>
            <a:ext cx="5828321" cy="98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dirty="0"/>
              <a:t>Gameplan – Sports Team &amp; Match Scheduling API</a:t>
            </a:r>
            <a:endParaRPr lang="en-US" sz="40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806656" y="10130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E01AD-E9A1-CF6C-0D33-8D9740C49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761346D-7C64-6A14-3A49-E72136BE5F1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C29E2-5154-3B75-3C27-4AE05B0C6A3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C502144-3220-7221-723C-AE07A4BC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29823E-6F0F-12E6-93D9-1291913016FA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1B1E57F-2E0C-8C4F-8198-831E371E5BBC}"/>
              </a:ext>
            </a:extLst>
          </p:cNvPr>
          <p:cNvSpPr txBox="1"/>
          <p:nvPr/>
        </p:nvSpPr>
        <p:spPr>
          <a:xfrm>
            <a:off x="618333" y="473698"/>
            <a:ext cx="10290672" cy="65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IN" sz="4800" b="1" u="sng" dirty="0"/>
              <a:t>AI Enhancements (Future Scope) Part 1:</a:t>
            </a:r>
            <a:endParaRPr lang="en-US" sz="48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9F86F-00A2-8FE5-30DA-11D262797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2995093"/>
            <a:ext cx="6994891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3CAE12B-D96F-7921-84A3-DBE30E4A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452170"/>
            <a:ext cx="470971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/>
              <a:t>Smart Match Scheduling</a:t>
            </a:r>
            <a:r>
              <a:rPr lang="en-US" sz="3200" dirty="0">
                <a:latin typeface="Arial" panose="020B0604020202020204" pitchFamily="34" charset="0"/>
              </a:rPr>
              <a:t>: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Admin manually setting matches, an </a:t>
            </a:r>
            <a:r>
              <a:rPr lang="en-US" sz="2400" b="1" dirty="0"/>
              <a:t>AI agent</a:t>
            </a:r>
            <a:r>
              <a:rPr lang="en-US" sz="2400" dirty="0"/>
              <a:t> can: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Look at </a:t>
            </a:r>
            <a:r>
              <a:rPr lang="en-US" sz="2400" b="1" dirty="0"/>
              <a:t>team availability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Avoid scheduling conflicts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Balance </a:t>
            </a:r>
            <a:r>
              <a:rPr lang="en-US" sz="2400" b="1" dirty="0"/>
              <a:t>home/away games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Suggest an </a:t>
            </a:r>
            <a:r>
              <a:rPr lang="en-US" sz="2400" b="1" dirty="0"/>
              <a:t>optimal schedule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031045F-A82D-633D-AAF3-9E7586520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634" y="1456210"/>
            <a:ext cx="5620034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/>
              <a:t>Team Strength &amp; Win Probability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AI can analyze both teams’ players + past records.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Suggest </a:t>
            </a:r>
            <a:r>
              <a:rPr lang="en-US" sz="2400" b="1" dirty="0"/>
              <a:t>win probability (%)</a:t>
            </a:r>
            <a:r>
              <a:rPr lang="en-US" sz="2400" dirty="0"/>
              <a:t> for upcoming matches</a:t>
            </a:r>
            <a:r>
              <a:rPr lang="en-US" dirty="0"/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33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1F1DA-8C15-C142-E235-DBD71A0FD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E731B45-2D4F-3485-2AD2-55EA73EAB18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D0F166-8CA7-2EE6-CE7B-23747D4FECC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716F5AB-1D58-9BF6-6489-F7C3CFC0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F539B9-72FE-5A37-8B38-2213C05BB84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92C2A7-DECD-2673-A088-3AA8A4968A52}"/>
              </a:ext>
            </a:extLst>
          </p:cNvPr>
          <p:cNvSpPr txBox="1"/>
          <p:nvPr/>
        </p:nvSpPr>
        <p:spPr>
          <a:xfrm>
            <a:off x="618333" y="473698"/>
            <a:ext cx="10290672" cy="65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IN" sz="4800" b="1" u="sng" dirty="0"/>
              <a:t>AI Enhancements (Future Scope) Part 2:</a:t>
            </a:r>
            <a:endParaRPr lang="en-US" sz="48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96703-5056-C52A-0C65-D4371BE35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2995093"/>
            <a:ext cx="6994891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F7E52F-FFF7-8467-1B99-4622EBA9D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496936"/>
            <a:ext cx="470971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/>
              <a:t>Automated Insights (Analytics Agent)</a:t>
            </a: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Generate insights automatically</a:t>
            </a:r>
            <a:r>
              <a:rPr lang="en-US" sz="24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Weekly </a:t>
            </a:r>
            <a:r>
              <a:rPr lang="en-IN" sz="2400" b="1" dirty="0"/>
              <a:t>team reports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Player </a:t>
            </a:r>
            <a:r>
              <a:rPr lang="en-IN" sz="2000" b="1" dirty="0"/>
              <a:t>training recommendations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Match outcome summaries</a:t>
            </a: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151184-A932-0C47-DC0B-799D3BDA8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910" y="1472368"/>
            <a:ext cx="5429819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/>
              <a:t>Coach Assistant Chat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a simple </a:t>
            </a:r>
            <a:r>
              <a:rPr lang="en-US" sz="2400" b="1" dirty="0"/>
              <a:t>chat-based agent</a:t>
            </a:r>
            <a:r>
              <a:rPr lang="en-US" sz="2400" dirty="0"/>
              <a:t> where coaches ask:</a:t>
            </a:r>
          </a:p>
          <a:p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“Who are my top 5 performing players this season?”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“When is the best slot to schedule next match?”</a:t>
            </a:r>
          </a:p>
          <a:p>
            <a:pPr lvl="1"/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AI agent queries MongoDB + analytics → responds in natural language.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86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F147-4C84-24A3-4D39-698D03A7D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3E478-20E0-BD98-8478-2B4D675110EB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7C22D-1262-2174-3722-6449887BCF59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CD3A8-D2A1-ADD2-BAE3-F117508B4D5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12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49B9-A578-573C-B504-9B3506A3E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DA0FEB2-9DB4-7974-08BC-3B61D2F132AC}"/>
              </a:ext>
            </a:extLst>
          </p:cNvPr>
          <p:cNvSpPr txBox="1"/>
          <p:nvPr/>
        </p:nvSpPr>
        <p:spPr>
          <a:xfrm>
            <a:off x="493572" y="309492"/>
            <a:ext cx="10250767" cy="55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IN" sz="4000" b="1" dirty="0">
                <a:solidFill>
                  <a:schemeClr val="accent5"/>
                </a:solidFill>
              </a:rPr>
              <a:t>About Me:</a:t>
            </a:r>
            <a:endParaRPr lang="en-US" sz="4000" b="1" spc="-300" dirty="0">
              <a:solidFill>
                <a:schemeClr val="accent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A06865-6F03-33BC-4932-B9C59CC98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457" y="736131"/>
            <a:ext cx="9007643" cy="512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👤 </a:t>
            </a:r>
            <a:r>
              <a:rPr lang="en-IN" sz="2000" b="1" dirty="0"/>
              <a:t>G Naga Mohan</a:t>
            </a: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/>
              <a:t>💼 </a:t>
            </a:r>
            <a:r>
              <a:rPr lang="en-IN" sz="2000" b="1" dirty="0"/>
              <a:t>Professional Summary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Python Developer specializing in </a:t>
            </a:r>
            <a:r>
              <a:rPr lang="en-IN" b="1" dirty="0" err="1"/>
              <a:t>FastAPI</a:t>
            </a:r>
            <a:r>
              <a:rPr lang="en-IN" b="1" dirty="0"/>
              <a:t>, MongoDB, JWT, and Logging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Experience in developing </a:t>
            </a:r>
            <a:r>
              <a:rPr lang="en-IN" b="1" dirty="0"/>
              <a:t>secure REST APIs</a:t>
            </a:r>
            <a:r>
              <a:rPr lang="en-IN" dirty="0"/>
              <a:t> and backend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Hands-on project experience with role-based access and exception handling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🎓 </a:t>
            </a:r>
            <a:r>
              <a:rPr lang="en-IN" sz="2000" b="1" dirty="0"/>
              <a:t>Education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Bachelor’s in </a:t>
            </a:r>
            <a:r>
              <a:rPr lang="en-IN" b="1" dirty="0"/>
              <a:t>Computer Science </a:t>
            </a:r>
            <a:r>
              <a:rPr lang="en-IN" dirty="0"/>
              <a:t>from </a:t>
            </a:r>
            <a:r>
              <a:rPr lang="en-US" b="1" dirty="0"/>
              <a:t>Indian Virtual University for Peace and Education</a:t>
            </a:r>
            <a:endParaRPr lang="en-I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Strong foundation in </a:t>
            </a:r>
            <a:r>
              <a:rPr lang="en-IN" b="1" dirty="0"/>
              <a:t>Python, Databases, and Web Technologies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sz="2000" dirty="0"/>
              <a:t>🏢 </a:t>
            </a:r>
            <a:r>
              <a:rPr lang="en-IN" sz="2000" b="1" dirty="0"/>
              <a:t>Experience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ZENNIAL PRO PRIVATE LIMITED</a:t>
            </a:r>
            <a:r>
              <a:rPr lang="en-IN" dirty="0"/>
              <a:t> – Trainee Software Engineer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dirty="0"/>
              <a:t>Worked on API development, database integration, and system logging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🔧 </a:t>
            </a:r>
            <a:r>
              <a:rPr lang="en-IN" sz="2000" b="1" dirty="0"/>
              <a:t>Core Skills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Python | </a:t>
            </a:r>
            <a:r>
              <a:rPr lang="en-IN" dirty="0" err="1"/>
              <a:t>FastAPI</a:t>
            </a:r>
            <a:r>
              <a:rPr lang="en-IN" dirty="0"/>
              <a:t> | MongoDB | JWT | Logging | Exception Handling | REST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Problem-solving, clean code practices, and scalable design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AF4E12-9873-5AE0-2DA7-2B148A5693D8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5EFDD6-87A1-68EB-6A24-38F8B75FE76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5D4A5E1-30E9-10BA-3EC2-BCE87A6C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C5B5C3D-5342-55CD-099C-1AFD00484EDA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3189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B1EE5-ADC6-495E-AB46-EAADED33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A0FC287-5000-689A-DFE3-BAAA3C8EB004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A47499-7520-B800-9DEA-04A7E9B4B4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9E72F6E-4FBE-97F2-3F01-A9DFBEA5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5C5F61-F877-216D-F26F-043ADA75A61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5B3C61-950F-655A-8297-D6775297BDD2}"/>
              </a:ext>
            </a:extLst>
          </p:cNvPr>
          <p:cNvSpPr txBox="1"/>
          <p:nvPr/>
        </p:nvSpPr>
        <p:spPr>
          <a:xfrm>
            <a:off x="618333" y="473698"/>
            <a:ext cx="7887714" cy="60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4400" b="1" u="sng" dirty="0"/>
              <a:t>Project Summary:</a:t>
            </a:r>
            <a:endParaRPr lang="en-US" sz="4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42D395-AF59-9FF8-BF24-29AFF6B6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971285"/>
            <a:ext cx="7256563" cy="440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backend API for sports management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authentication with JWT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 &amp; player management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 scheduling &amp; retrieval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 access (Admin / Coach)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 &amp; exception handling included</a:t>
            </a:r>
          </a:p>
        </p:txBody>
      </p:sp>
    </p:spTree>
    <p:extLst>
      <p:ext uri="{BB962C8B-B14F-4D97-AF65-F5344CB8AC3E}">
        <p14:creationId xmlns:p14="http://schemas.microsoft.com/office/powerpoint/2010/main" val="41315531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AF4C-1B86-8A09-0B81-530EBB3E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D13545D-3B91-6233-AE43-EAC9A92F253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C01FB0-A3F9-0978-CAFD-CD109A1C99E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9F1CFFF-8AFA-8305-CBAC-2415A1FA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6C4A68-7D41-3B5B-57E8-675F285D41B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B3C5CD-8009-2E4A-3448-BA5B0C497E68}"/>
              </a:ext>
            </a:extLst>
          </p:cNvPr>
          <p:cNvSpPr txBox="1"/>
          <p:nvPr/>
        </p:nvSpPr>
        <p:spPr>
          <a:xfrm>
            <a:off x="618333" y="473698"/>
            <a:ext cx="7887714" cy="60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4400" b="1" u="sng" dirty="0"/>
              <a:t>Technologies Used:</a:t>
            </a:r>
            <a:endParaRPr lang="en-US" sz="4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AF886-57CD-26AA-FD84-8715361F6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077453"/>
            <a:ext cx="6994891" cy="39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High-performance Python framework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NoSQL database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Authentication &amp; authorization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Passlib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bcrypt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Password hashing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Validation &amp; models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Request tracking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Exceptions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Clean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379327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5C9A-3516-E2B6-405F-77228E7E3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D5AEEA7-B83D-5695-34B9-27E4F0B010F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5A055-767E-A88A-0319-CA2E29607C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B0CB26-3071-0AC5-69B0-F95016473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B7EC68-A63D-7BC2-CD4E-12C852CB3DE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4FF7C2-AFAC-CD1C-86AF-546FEC50E138}"/>
              </a:ext>
            </a:extLst>
          </p:cNvPr>
          <p:cNvSpPr txBox="1"/>
          <p:nvPr/>
        </p:nvSpPr>
        <p:spPr>
          <a:xfrm>
            <a:off x="618332" y="473698"/>
            <a:ext cx="9291211" cy="65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4800" b="1" u="sng" dirty="0"/>
              <a:t>Project Setup &amp; Architecture:</a:t>
            </a:r>
            <a:endParaRPr lang="en-US" sz="48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ACD0F-310B-76BB-3A6C-915998A41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054341"/>
            <a:ext cx="9453957" cy="474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 Stack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MongoDB, JWT, Logging,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en-US" altLang="en-US" sz="2000" dirty="0">
                <a:latin typeface="Arial" panose="020B0604020202020204" pitchFamily="34" charset="0"/>
              </a:rPr>
              <a:t>: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main.py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Entry point (includes routers)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app/database.py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MongoDB connection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app/models.py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models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app/auth.py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JWT authentication logic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app/routes/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auth_routes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team_routes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player_routes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match_routes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app/utils/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– helpers, logger, exceptions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app/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logs/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Logging into gameplan.log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Client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MongoDB → Responses</a:t>
            </a:r>
          </a:p>
        </p:txBody>
      </p:sp>
    </p:spTree>
    <p:extLst>
      <p:ext uri="{BB962C8B-B14F-4D97-AF65-F5344CB8AC3E}">
        <p14:creationId xmlns:p14="http://schemas.microsoft.com/office/powerpoint/2010/main" val="3119950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61132-40D9-B4D5-49DA-C4DC10E3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ECCE55-2AB4-D1A0-C5BC-247ED92F4A7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DE4445-1150-699F-49D7-16387752F2B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F9EBDD6-9AD4-7160-0894-44C2BA2E2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EC12D0-B7AE-75E8-2C5D-FC58DB95F668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EC2ABD-4351-B307-FA88-6D21DC8C8353}"/>
              </a:ext>
            </a:extLst>
          </p:cNvPr>
          <p:cNvSpPr txBox="1"/>
          <p:nvPr/>
        </p:nvSpPr>
        <p:spPr>
          <a:xfrm>
            <a:off x="618333" y="473698"/>
            <a:ext cx="10290672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5400" b="1" u="sng" dirty="0"/>
              <a:t>Endpoints Overview (Part 1):</a:t>
            </a:r>
            <a:endParaRPr lang="en-US" sz="5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832DC4-B6E2-A233-41BB-57C99FD3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306598"/>
            <a:ext cx="468096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/register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Register user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POST /login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Login &amp; get JWT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B93489-63B1-A8AD-E24E-AFE03A127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3383157"/>
            <a:ext cx="695421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3200" b="1" dirty="0"/>
              <a:t>Teams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create_team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Create team (Admin only)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 Unicode MS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all_teams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Fetch teams (Authenticated)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53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152AE-D23C-2E73-ADB0-87E6F3F78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FD64A64-CE98-E1F1-B773-06E8DEB9FFA4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3755D9-80A2-83F6-85B5-2E200094676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5AB3ABD-184D-DF0A-439C-A141B69AB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DA66B2-D647-826A-F1E2-27814E5D82C7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78E542-38B3-9D77-E44B-3F804B3A5CD0}"/>
              </a:ext>
            </a:extLst>
          </p:cNvPr>
          <p:cNvSpPr txBox="1"/>
          <p:nvPr/>
        </p:nvSpPr>
        <p:spPr>
          <a:xfrm>
            <a:off x="618333" y="473698"/>
            <a:ext cx="10290672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5400" b="1" u="sng" dirty="0"/>
              <a:t>Endpoints Overview (Part 2):</a:t>
            </a:r>
            <a:endParaRPr lang="en-US" sz="5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A3504-4475-6600-9B32-D4DB26C4B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2995093"/>
            <a:ext cx="6994891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CA6A404-2A7D-C26F-C8C0-8F46A6249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292060"/>
            <a:ext cx="698595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Players: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add_player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lang="en-IN" sz="2400" dirty="0"/>
              <a:t>→ Add player (Admin/Coach)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all_players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2400" dirty="0"/>
              <a:t>→ Fetch players (Authenticated)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GET /players/{id} </a:t>
            </a:r>
            <a:r>
              <a:rPr lang="en-IN" sz="2400" dirty="0"/>
              <a:t>→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Fetch player by ID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2D91FB-9474-EF0D-7B1F-3F3CA64E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3730680"/>
            <a:ext cx="755905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3200" b="1" dirty="0"/>
              <a:t>Matches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POST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create_</a:t>
            </a:r>
            <a:r>
              <a:rPr lang="en-US" altLang="en-US" sz="2400" dirty="0" err="1">
                <a:latin typeface="Arial Unicode MS"/>
              </a:rPr>
              <a:t>match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</a:t>
            </a:r>
            <a:r>
              <a:rPr lang="en-IN" sz="2400" dirty="0"/>
              <a:t> Schedule match (Admin only)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 Unicode MS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all_</a:t>
            </a:r>
            <a:r>
              <a:rPr lang="en-US" altLang="en-US" sz="2400" dirty="0" err="1">
                <a:latin typeface="Arial Unicode MS"/>
              </a:rPr>
              <a:t>matches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lang="en-IN" sz="2400" dirty="0"/>
              <a:t>Fetch matches (Authenticated)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84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8186-2B60-39D8-ECC7-8A390BF5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89FD1-17BE-23FE-63A5-082495297F0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BED0A8-CF71-BFB9-4965-C4777751B74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F13F840-027B-ACD0-DEC4-C21FA24F0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90D5AE-F1BE-6913-CEAE-04A36026241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7577E3-6C2C-8B6A-014A-08D3B3602FD6}"/>
              </a:ext>
            </a:extLst>
          </p:cNvPr>
          <p:cNvSpPr txBox="1"/>
          <p:nvPr/>
        </p:nvSpPr>
        <p:spPr>
          <a:xfrm>
            <a:off x="618332" y="473698"/>
            <a:ext cx="8834011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6000" b="1" u="sng" dirty="0"/>
              <a:t>Implemented Features:</a:t>
            </a:r>
            <a:endParaRPr lang="en-US" sz="60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54C69-8491-0FAA-3D96-65D5F54D5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166663"/>
            <a:ext cx="6994891" cy="446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User Registration &amp; Login (JWT token-based)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Create &amp; View Teams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Add &amp; View Players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Get Player by ID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Schedule &amp; View Matches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JWT-protected endpoints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Role-based access (Admin / Coach)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/>
              <a:t>Logging &amp;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477513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6EEF-65B9-F71D-B616-A3FE9AF0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B39793-86B4-8272-D5F4-EAAF513BF20C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494E3B-4A14-2DDD-D71B-4CD5A9E0F77F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Gameplan – Sports Team &amp; Match Scheduling API</a:t>
              </a:r>
              <a:endParaRPr lang="en-US" sz="1600" b="1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A6D8B75-4543-398E-3D9E-B20FAADFA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63152EA-713A-9365-F09C-6EA6707244E7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E87E17-6557-FAD9-7C98-40F52D78F583}"/>
              </a:ext>
            </a:extLst>
          </p:cNvPr>
          <p:cNvSpPr txBox="1"/>
          <p:nvPr/>
        </p:nvSpPr>
        <p:spPr>
          <a:xfrm>
            <a:off x="618332" y="473698"/>
            <a:ext cx="8834011" cy="7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IN" sz="5400" b="1" u="sng" dirty="0"/>
              <a:t>Challenges &amp; Solutions:</a:t>
            </a:r>
            <a:endParaRPr lang="en-US" sz="5400" b="1" u="sng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0BBADD-47C9-8987-AEE9-790F975CC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242" y="1250812"/>
            <a:ext cx="923108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Preventing unauthorized access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JWT with role-based checks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Handling invalid/missing data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Pydantic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validation + custom exceptions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Monitoring system issues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Centralized logging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gameplan.log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Ensuring maintainability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Modular project structure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291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744</Words>
  <Application>Microsoft Office PowerPoint</Application>
  <PresentationFormat>Widescreen</PresentationFormat>
  <Paragraphs>120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Unicode MS</vt:lpstr>
      <vt:lpstr>Calibri</vt:lpstr>
      <vt:lpstr>Calibri Light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Naga Mohan Giddaluri</cp:lastModifiedBy>
  <cp:revision>75</cp:revision>
  <dcterms:created xsi:type="dcterms:W3CDTF">2025-08-25T08:51:55Z</dcterms:created>
  <dcterms:modified xsi:type="dcterms:W3CDTF">2025-10-04T08:44:12Z</dcterms:modified>
</cp:coreProperties>
</file>